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7" d="100"/>
          <a:sy n="107" d="100"/>
        </p:scale>
        <p:origin x="-1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07384" y="2820865"/>
            <a:ext cx="7772400" cy="1470025"/>
          </a:xfrm>
        </p:spPr>
        <p:txBody>
          <a:bodyPr/>
          <a:lstStyle>
            <a:lvl1pPr>
              <a:defRPr sz="3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93184" y="4576640"/>
            <a:ext cx="6400800" cy="910952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&lt;your name, WP ?&gt;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4CD0-A7DD-0F4B-BF95-C9861C13F84C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840413" y="115888"/>
            <a:ext cx="3275012" cy="1084262"/>
            <a:chOff x="5868988" y="5773738"/>
            <a:chExt cx="3275012" cy="1084262"/>
          </a:xfrm>
        </p:grpSpPr>
        <p:pic>
          <p:nvPicPr>
            <p:cNvPr id="8" name="Picture 5" descr="Logo-e-Infrastructure_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8" y="5773738"/>
              <a:ext cx="1943100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FP7-gen-RGB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088" y="5773738"/>
              <a:ext cx="1331912" cy="108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Imag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-49193"/>
            <a:ext cx="1185264" cy="70351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43EC-34DA-9F45-B93D-9A776CCDA70D}" type="datetimeFigureOut">
              <a:rPr lang="en-US" smtClean="0"/>
              <a:t>11/02/2014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4CD0-A7DD-0F4B-BF95-C9861C13F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43EC-34DA-9F45-B93D-9A776CCDA70D}" type="datetimeFigureOut">
              <a:rPr lang="en-US" smtClean="0"/>
              <a:t>11/02/2014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4CD0-A7DD-0F4B-BF95-C9861C13F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64096"/>
          </a:xfrm>
        </p:spPr>
        <p:txBody>
          <a:bodyPr/>
          <a:lstStyle>
            <a:lvl1pPr>
              <a:defRPr sz="3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pl-PL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/>
          <a:lstStyle>
            <a:lvl1pPr>
              <a:buClr>
                <a:schemeClr val="accent1"/>
              </a:buClr>
              <a:buFont typeface="Wingdings" charset="2"/>
              <a:buChar char="q"/>
              <a:defRPr sz="2800"/>
            </a:lvl1pPr>
            <a:lvl2pPr>
              <a:buClr>
                <a:schemeClr val="accent1"/>
              </a:buClr>
              <a:buFont typeface="Wingdings" charset="2"/>
              <a:buChar char="q"/>
              <a:defRPr sz="2400"/>
            </a:lvl2pPr>
            <a:lvl3pPr>
              <a:buClr>
                <a:schemeClr val="accent1"/>
              </a:buClr>
              <a:buFont typeface="Wingdings" charset="2"/>
              <a:buChar char="q"/>
              <a:defRPr sz="2200"/>
            </a:lvl3pPr>
            <a:lvl4pPr>
              <a:buClr>
                <a:schemeClr val="accent1"/>
              </a:buClr>
              <a:buFont typeface="Wingdings" charset="2"/>
              <a:buChar char="q"/>
              <a:defRPr/>
            </a:lvl4pPr>
            <a:lvl5pPr>
              <a:buClr>
                <a:schemeClr val="accent1"/>
              </a:buClr>
              <a:buFont typeface="Wingdings" charset="2"/>
              <a:buChar char="q"/>
              <a:defRPr/>
            </a:lvl5pPr>
          </a:lstStyle>
          <a:p>
            <a:pPr lvl="0"/>
            <a:r>
              <a:rPr lang="pl-PL" dirty="0" smtClean="0"/>
              <a:t>Click to edit Master text styles</a:t>
            </a:r>
          </a:p>
          <a:p>
            <a:pPr lvl="1"/>
            <a:r>
              <a:rPr lang="pl-PL" dirty="0" smtClean="0"/>
              <a:t>Second level</a:t>
            </a:r>
          </a:p>
          <a:p>
            <a:pPr lvl="2"/>
            <a:r>
              <a:rPr lang="pl-PL" dirty="0" smtClean="0"/>
              <a:t>Third level</a:t>
            </a:r>
          </a:p>
          <a:p>
            <a:pPr lvl="3"/>
            <a:r>
              <a:rPr lang="pl-PL" dirty="0" smtClean="0"/>
              <a:t>Fourth level</a:t>
            </a:r>
          </a:p>
          <a:p>
            <a:pPr lvl="4"/>
            <a:r>
              <a:rPr lang="pl-PL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4CD0-A7DD-0F4B-BF95-C9861C13F84C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840413" y="115888"/>
            <a:ext cx="3275012" cy="1084262"/>
            <a:chOff x="5868988" y="5773738"/>
            <a:chExt cx="3275012" cy="1084262"/>
          </a:xfrm>
        </p:grpSpPr>
        <p:pic>
          <p:nvPicPr>
            <p:cNvPr id="8" name="Picture 5" descr="Logo-e-Infrastructure_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8" y="5773738"/>
              <a:ext cx="1943100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FP7-gen-RGB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088" y="5773738"/>
              <a:ext cx="1331912" cy="108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 descr="Logo-BioVeL-vec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792088" cy="1053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43EC-34DA-9F45-B93D-9A776CCDA70D}" type="datetimeFigureOut">
              <a:rPr lang="en-US" smtClean="0"/>
              <a:t>11/02/2014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4CD0-A7DD-0F4B-BF95-C9861C13F84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840413" y="115888"/>
            <a:ext cx="3275012" cy="1084262"/>
            <a:chOff x="5868988" y="5773738"/>
            <a:chExt cx="3275012" cy="1084262"/>
          </a:xfrm>
        </p:grpSpPr>
        <p:pic>
          <p:nvPicPr>
            <p:cNvPr id="8" name="Picture 5" descr="Logo-e-Infrastructure_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8" y="5773738"/>
              <a:ext cx="1943100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FP7-gen-RGB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088" y="5773738"/>
              <a:ext cx="1331912" cy="108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 descr="Logo-BioVeL-vec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792088" cy="1053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54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154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4CD0-A7DD-0F4B-BF95-C9861C13F8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26876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840413" y="115888"/>
            <a:ext cx="3275012" cy="1084262"/>
            <a:chOff x="5868988" y="5773738"/>
            <a:chExt cx="3275012" cy="1084262"/>
          </a:xfrm>
        </p:grpSpPr>
        <p:pic>
          <p:nvPicPr>
            <p:cNvPr id="11" name="Picture 5" descr="Logo-e-Infrastructure_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8" y="5773738"/>
              <a:ext cx="1943100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FP7-gen-RGB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088" y="5773738"/>
              <a:ext cx="1331912" cy="108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 descr="Logo-BioVeL-vec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792088" cy="1053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43EC-34DA-9F45-B93D-9A776CCDA70D}" type="datetimeFigureOut">
              <a:rPr lang="en-US" smtClean="0"/>
              <a:t>11/02/2014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4CD0-A7DD-0F4B-BF95-C9861C13F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43EC-34DA-9F45-B93D-9A776CCDA70D}" type="datetimeFigureOut">
              <a:rPr lang="en-US" smtClean="0"/>
              <a:t>11/02/2014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4CD0-A7DD-0F4B-BF95-C9861C13F84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840413" y="115888"/>
            <a:ext cx="3275012" cy="1084262"/>
            <a:chOff x="5868988" y="5773738"/>
            <a:chExt cx="3275012" cy="1084262"/>
          </a:xfrm>
        </p:grpSpPr>
        <p:pic>
          <p:nvPicPr>
            <p:cNvPr id="7" name="Picture 5" descr="Logo-e-Infrastructure_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8" y="5773738"/>
              <a:ext cx="1943100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FP7-gen-RGB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088" y="5773738"/>
              <a:ext cx="1331912" cy="108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457200" y="126876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Logo-BioVeL-vec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792088" cy="1053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43EC-34DA-9F45-B93D-9A776CCDA70D}" type="datetimeFigureOut">
              <a:rPr lang="en-US" smtClean="0"/>
              <a:t>11/02/2014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4CD0-A7DD-0F4B-BF95-C9861C13F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43EC-34DA-9F45-B93D-9A776CCDA70D}" type="datetimeFigureOut">
              <a:rPr lang="en-US" smtClean="0"/>
              <a:t>11/02/2014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4CD0-A7DD-0F4B-BF95-C9861C13F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43EC-34DA-9F45-B93D-9A776CCDA70D}" type="datetimeFigureOut">
              <a:rPr lang="en-US" smtClean="0"/>
              <a:t>11/02/2014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4CD0-A7DD-0F4B-BF95-C9861C13F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543EC-34DA-9F45-B93D-9A776CCDA70D}" type="datetimeFigureOut">
              <a:rPr lang="en-US" smtClean="0"/>
              <a:t>11/02/2014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04CD0-A7DD-0F4B-BF95-C9861C13F8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7384" y="1752600"/>
            <a:ext cx="7772400" cy="1470025"/>
          </a:xfrm>
        </p:spPr>
        <p:txBody>
          <a:bodyPr/>
          <a:lstStyle/>
          <a:p>
            <a:r>
              <a:rPr lang="en-US" b="1" dirty="0" smtClean="0"/>
              <a:t>Working with </a:t>
            </a:r>
            <a:r>
              <a:rPr lang="en-US" b="1" dirty="0" err="1" smtClean="0"/>
              <a:t>BioVel</a:t>
            </a:r>
            <a:r>
              <a:rPr lang="en-US" b="1" dirty="0" smtClean="0"/>
              <a:t> Portal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3184" y="3222625"/>
            <a:ext cx="6400800" cy="910952"/>
          </a:xfrm>
        </p:spPr>
        <p:txBody>
          <a:bodyPr/>
          <a:lstStyle/>
          <a:p>
            <a:r>
              <a:rPr lang="en-US" dirty="0" smtClean="0"/>
              <a:t>Aleksandra Pawlik</a:t>
            </a:r>
          </a:p>
          <a:p>
            <a:r>
              <a:rPr lang="en-US" dirty="0" smtClean="0"/>
              <a:t>University of Manchester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your workflow in </a:t>
            </a:r>
            <a:r>
              <a:rPr lang="en-US" dirty="0" err="1" smtClean="0"/>
              <a:t>BioVel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short tutorial we will work with the </a:t>
            </a:r>
            <a:r>
              <a:rPr lang="en-US" dirty="0" err="1" smtClean="0"/>
              <a:t>BioVel</a:t>
            </a:r>
            <a:r>
              <a:rPr lang="en-US" dirty="0" smtClean="0"/>
              <a:t> portal </a:t>
            </a:r>
          </a:p>
          <a:p>
            <a:r>
              <a:rPr lang="en-US" dirty="0" smtClean="0"/>
              <a:t>We will upload the workflow which we created during the previous session and run it in the portal</a:t>
            </a:r>
          </a:p>
          <a:p>
            <a:r>
              <a:rPr lang="en-US" dirty="0" smtClean="0"/>
              <a:t>Go to portal1.at.biovel.eu and set up a user account</a:t>
            </a:r>
            <a:endParaRPr lang="en-US" dirty="0"/>
          </a:p>
        </p:txBody>
      </p:sp>
      <p:pic>
        <p:nvPicPr>
          <p:cNvPr id="4" name="Picture 3" descr="Screen Shot 2013-12-04 at 13.22.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38775"/>
            <a:ext cx="7848600" cy="61317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7900988" y="4900613"/>
            <a:ext cx="885824" cy="68579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the workflow to </a:t>
            </a:r>
            <a:r>
              <a:rPr lang="en-US" dirty="0" err="1" smtClean="0"/>
              <a:t>BioVel</a:t>
            </a:r>
            <a:r>
              <a:rPr lang="en-US" dirty="0" smtClean="0"/>
              <a:t> portal</a:t>
            </a:r>
            <a:endParaRPr lang="en-US" dirty="0"/>
          </a:p>
        </p:txBody>
      </p:sp>
      <p:pic>
        <p:nvPicPr>
          <p:cNvPr id="4" name="Content Placeholder 3" descr="Screen Shot 2013-12-04 at 13.43.5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132856"/>
            <a:ext cx="3175000" cy="916495"/>
          </a:xfrm>
        </p:spPr>
      </p:pic>
      <p:pic>
        <p:nvPicPr>
          <p:cNvPr id="5" name="Picture 4" descr="Screen Shot 2013-12-04 at 13.44.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89" y="3962400"/>
            <a:ext cx="8512911" cy="20574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0800000">
            <a:off x="2057400" y="2707127"/>
            <a:ext cx="1143000" cy="68445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7615576" y="4462122"/>
            <a:ext cx="1456645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12-04 at 14.23.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742646"/>
            <a:ext cx="5460999" cy="23388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You can upload a workflow from </a:t>
            </a:r>
            <a:r>
              <a:rPr lang="en-US" dirty="0" err="1" smtClean="0"/>
              <a:t>myExperiment</a:t>
            </a:r>
            <a:r>
              <a:rPr lang="en-US" dirty="0" smtClean="0"/>
              <a:t> or from your local drive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64096"/>
          </a:xfrm>
        </p:spPr>
        <p:txBody>
          <a:bodyPr/>
          <a:lstStyle/>
          <a:p>
            <a:r>
              <a:rPr lang="en-US" dirty="0" smtClean="0"/>
              <a:t>Upload the workflow to </a:t>
            </a:r>
            <a:r>
              <a:rPr lang="en-US" dirty="0" err="1" smtClean="0"/>
              <a:t>BioVel</a:t>
            </a:r>
            <a:r>
              <a:rPr lang="en-US" dirty="0" smtClean="0"/>
              <a:t> portal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3771899" y="3742646"/>
            <a:ext cx="1295399" cy="84704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can see all information that we included in the Workflow (Annotation) has been uploaded and is visible in the </a:t>
            </a:r>
            <a:r>
              <a:rPr lang="en-US" dirty="0" err="1" smtClean="0"/>
              <a:t>potal</a:t>
            </a:r>
            <a:endParaRPr lang="en-US" dirty="0"/>
          </a:p>
        </p:txBody>
      </p:sp>
      <p:pic>
        <p:nvPicPr>
          <p:cNvPr id="4" name="Picture 3" descr="Screen Shot 2013-12-04 at 14.25.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191000"/>
            <a:ext cx="7048500" cy="186755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64096"/>
          </a:xfrm>
        </p:spPr>
        <p:txBody>
          <a:bodyPr/>
          <a:lstStyle/>
          <a:p>
            <a:r>
              <a:rPr lang="en-US" dirty="0" smtClean="0"/>
              <a:t>Upload the workflow to </a:t>
            </a:r>
            <a:r>
              <a:rPr lang="en-US" dirty="0" err="1" smtClean="0"/>
              <a:t>BioVel</a:t>
            </a:r>
            <a:r>
              <a:rPr lang="en-US" dirty="0" smtClean="0"/>
              <a:t> portal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can run our uploaded workflow in the portal</a:t>
            </a:r>
            <a:endParaRPr lang="en-US" dirty="0"/>
          </a:p>
        </p:txBody>
      </p:sp>
      <p:pic>
        <p:nvPicPr>
          <p:cNvPr id="4" name="Picture 3" descr="Screen Shot 2013-12-04 at 14.26.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29" y="3352800"/>
            <a:ext cx="7716771" cy="297796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7120278" y="5190444"/>
            <a:ext cx="1456645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64096"/>
          </a:xfrm>
        </p:spPr>
        <p:txBody>
          <a:bodyPr/>
          <a:lstStyle/>
          <a:p>
            <a:r>
              <a:rPr lang="en-US" dirty="0" smtClean="0"/>
              <a:t>Upload the workflow to </a:t>
            </a:r>
            <a:r>
              <a:rPr lang="en-US" dirty="0" err="1" smtClean="0"/>
              <a:t>BioVel</a:t>
            </a:r>
            <a:r>
              <a:rPr lang="en-US" dirty="0" smtClean="0"/>
              <a:t> portal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workflow in </a:t>
            </a:r>
            <a:r>
              <a:rPr lang="en-US" dirty="0" err="1" smtClean="0"/>
              <a:t>BioVel</a:t>
            </a:r>
            <a:r>
              <a:rPr lang="en-US" dirty="0" smtClean="0"/>
              <a:t>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And the workflow should run…</a:t>
            </a:r>
            <a:endParaRPr lang="en-US" dirty="0"/>
          </a:p>
        </p:txBody>
      </p:sp>
      <p:pic>
        <p:nvPicPr>
          <p:cNvPr id="5" name="Picture 4" descr="Screen Shot 2013-12-04 at 14.29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3429000"/>
            <a:ext cx="5537200" cy="2159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workflow in </a:t>
            </a:r>
            <a:r>
              <a:rPr lang="en-US" dirty="0" err="1" smtClean="0"/>
              <a:t>BioVel</a:t>
            </a:r>
            <a:r>
              <a:rPr lang="en-US" dirty="0" smtClean="0"/>
              <a:t> Portal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we get the results which we can download</a:t>
            </a:r>
            <a:endParaRPr lang="en-US" dirty="0"/>
          </a:p>
        </p:txBody>
      </p:sp>
      <p:pic>
        <p:nvPicPr>
          <p:cNvPr id="4" name="Picture 3" descr="Screen Shot 2013-12-04 at 14.38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971800"/>
            <a:ext cx="8153400" cy="29844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ioVel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BioVel.thmx</Template>
  <TotalTime>109</TotalTime>
  <Words>153</Words>
  <Application>Microsoft Macintosh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BioVel</vt:lpstr>
      <vt:lpstr>Working with BioVel Portal</vt:lpstr>
      <vt:lpstr>Running your workflow in BioVel</vt:lpstr>
      <vt:lpstr>Upload the workflow to BioVel portal</vt:lpstr>
      <vt:lpstr>Upload the workflow to BioVel portal</vt:lpstr>
      <vt:lpstr>Upload the workflow to BioVel portal</vt:lpstr>
      <vt:lpstr>Upload the workflow to BioVel portal</vt:lpstr>
      <vt:lpstr>Running the workflow in BioVel Portal</vt:lpstr>
      <vt:lpstr>Running the workflow in BioVel Portal 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Aleksandra Pawlik</dc:creator>
  <cp:lastModifiedBy>Norman Morrison</cp:lastModifiedBy>
  <cp:revision>24</cp:revision>
  <dcterms:created xsi:type="dcterms:W3CDTF">2013-12-04T13:05:30Z</dcterms:created>
  <dcterms:modified xsi:type="dcterms:W3CDTF">2014-02-11T16:05:37Z</dcterms:modified>
</cp:coreProperties>
</file>