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1" r:id="rId1"/>
  </p:sldMasterIdLst>
  <p:notesMasterIdLst>
    <p:notesMasterId r:id="rId10"/>
  </p:notesMasterIdLst>
  <p:sldIdLst>
    <p:sldId id="257" r:id="rId2"/>
    <p:sldId id="770" r:id="rId3"/>
    <p:sldId id="744" r:id="rId4"/>
    <p:sldId id="732" r:id="rId5"/>
    <p:sldId id="771" r:id="rId6"/>
    <p:sldId id="766" r:id="rId7"/>
    <p:sldId id="767" r:id="rId8"/>
    <p:sldId id="721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3366CC"/>
    <a:srgbClr val="FFCCFF"/>
    <a:srgbClr val="D3D3D3"/>
    <a:srgbClr val="FF9966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90" autoAdjust="0"/>
    <p:restoredTop sz="91176" autoAdjust="0"/>
  </p:normalViewPr>
  <p:slideViewPr>
    <p:cSldViewPr>
      <p:cViewPr varScale="1">
        <p:scale>
          <a:sx n="73" d="100"/>
          <a:sy n="73" d="100"/>
        </p:scale>
        <p:origin x="-540" y="-96"/>
      </p:cViewPr>
      <p:guideLst>
        <p:guide orient="horz" pos="219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133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2053" name="Rectangle 5"/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noProof="0" smtClean="0"/>
              <a:t>单击此处编辑母版文本样式</a:t>
            </a:r>
          </a:p>
          <a:p>
            <a:pPr lvl="1"/>
            <a:r>
              <a:rPr lang="zh-CN" noProof="0" smtClean="0"/>
              <a:t>第二级</a:t>
            </a:r>
          </a:p>
          <a:p>
            <a:pPr lvl="2"/>
            <a:r>
              <a:rPr lang="zh-CN" noProof="0" smtClean="0"/>
              <a:t>第三级</a:t>
            </a:r>
          </a:p>
          <a:p>
            <a:pPr lvl="3"/>
            <a:r>
              <a:rPr lang="zh-CN" noProof="0" smtClean="0"/>
              <a:t>第四级</a:t>
            </a:r>
          </a:p>
          <a:p>
            <a:pPr lvl="4"/>
            <a:r>
              <a:rPr lang="zh-CN" noProof="0" smtClean="0"/>
              <a:t>第五级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6DE37669-0010-4EC2-AD36-E16E83AC5DF7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 eaLnBrk="1" hangingPunct="1"/>
            <a:r>
              <a:rPr lang="zh-CN" altLang="en-US" smtClean="0">
                <a:solidFill>
                  <a:srgbClr val="000000"/>
                </a:solidFill>
                <a:latin typeface="Arial" charset="0"/>
                <a:ea typeface="宋体" charset="-122"/>
              </a:rPr>
              <a:t>户知识利用语义情境建模</a:t>
            </a:r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pPr lvl="2" eaLnBrk="1" hangingPunct="1"/>
            <a:r>
              <a:rPr lang="zh-CN" altLang="en-US" smtClean="0">
                <a:solidFill>
                  <a:srgbClr val="000000"/>
                </a:solidFill>
                <a:latin typeface="Arial" charset="0"/>
                <a:ea typeface="宋体" charset="-122"/>
              </a:rPr>
              <a:t>数字知识内容及服务的语义描绘技术及应用</a:t>
            </a:r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pPr lvl="2" eaLnBrk="1" hangingPunct="1"/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pPr lvl="2" eaLnBrk="1" hangingPunct="1"/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endParaRPr lang="zh-CN" altLang="en-US" smtClean="0">
              <a:latin typeface="Arial" charset="0"/>
              <a:ea typeface="宋体" charset="-122"/>
            </a:endParaRPr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A69360-EDC6-4D1A-AEA6-027DBDF9EFEE}" type="slidenum">
              <a:rPr lang="en-US" altLang="zh-CN" smtClean="0">
                <a:latin typeface="Arial" charset="0"/>
                <a:ea typeface="宋体" charset="-122"/>
              </a:rPr>
              <a:pPr/>
              <a:t>3</a:t>
            </a:fld>
            <a:endParaRPr lang="zh-CN" altLang="zh-CN" smtClean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58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 eaLnBrk="1" hangingPunct="1"/>
            <a:r>
              <a:rPr lang="zh-CN" altLang="en-US" smtClean="0">
                <a:solidFill>
                  <a:srgbClr val="000000"/>
                </a:solidFill>
                <a:latin typeface="Arial" charset="0"/>
                <a:ea typeface="宋体" charset="-122"/>
              </a:rPr>
              <a:t>户知识利用语义情境建模</a:t>
            </a:r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pPr lvl="2" eaLnBrk="1" hangingPunct="1"/>
            <a:r>
              <a:rPr lang="zh-CN" altLang="en-US" smtClean="0">
                <a:solidFill>
                  <a:srgbClr val="000000"/>
                </a:solidFill>
                <a:latin typeface="Arial" charset="0"/>
                <a:ea typeface="宋体" charset="-122"/>
              </a:rPr>
              <a:t>数字知识内容及服务的语义描绘技术及应用</a:t>
            </a:r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pPr lvl="2" eaLnBrk="1" hangingPunct="1"/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pPr lvl="2" eaLnBrk="1" hangingPunct="1"/>
            <a:endParaRPr lang="en-US" altLang="zh-CN" smtClean="0">
              <a:solidFill>
                <a:srgbClr val="000000"/>
              </a:solidFill>
              <a:latin typeface="Arial" charset="0"/>
              <a:ea typeface="宋体" charset="-122"/>
            </a:endParaRPr>
          </a:p>
          <a:p>
            <a:endParaRPr lang="zh-CN" altLang="en-US" smtClean="0">
              <a:latin typeface="Arial" charset="0"/>
              <a:ea typeface="宋体" charset="-122"/>
            </a:endParaRPr>
          </a:p>
        </p:txBody>
      </p:sp>
      <p:sp>
        <p:nvSpPr>
          <p:cNvPr id="19459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6FBC59F-A193-4CF6-8A84-DE4A833ECB2B}" type="slidenum">
              <a:rPr lang="en-US" altLang="zh-CN" sz="1200">
                <a:latin typeface="Arial" charset="0"/>
              </a:rPr>
              <a:pPr algn="r"/>
              <a:t>6</a:t>
            </a:fld>
            <a:endParaRPr lang="zh-CN" altLang="zh-CN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2294F-A8D3-448A-BC2A-BF21BAAB394A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98ECE-F3E9-49F4-B27E-70AA2D980FD2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EE977-98F1-4932-90FE-E45C257A0C63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6AD17-BD75-49BF-A941-683B0CDE4B0B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3688" y="215900"/>
            <a:ext cx="1962150" cy="567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55650" y="215900"/>
            <a:ext cx="5735638" cy="56721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56764-001C-4923-AA50-5EDE3C5F6F4C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66F13-6150-49F0-8051-0B5A0792B876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848872" cy="908844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650" y="1412776"/>
            <a:ext cx="7850188" cy="475252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95407-521E-42FE-8549-84A31DE67B6D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3D838-1B40-4DE9-B58A-3213401E5ABA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23DA2-A1E0-455B-B108-48826D2816EC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EDAED-1A0C-4CD7-8481-DDFAAEF09AAB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55650" y="1773238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56150" y="1773238"/>
            <a:ext cx="38496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069F1-41DA-4817-82C7-A1FE07F903CA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6A4F1-A5C4-4493-BCE5-B609B55007A4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7B814-249B-4242-A3EA-46E5A4D4074B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5A5C6-2786-4ABB-8F15-C1E5999FBB7C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98011-122F-4360-B11A-61D0777BA142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51134-BE60-4A2E-958B-1B6A3F7D93AF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415CE-246F-4C9F-A362-CF23872A515D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65012-5E36-4698-BC37-332D3EEEB35F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77206-0ECA-4D0C-8CBB-9AF220FB6582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EC4B6-24B6-4B2F-B450-8B4132989E87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4E292-6C9B-4787-B6DE-6C6723AAFE79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D640F-1E24-4F87-8AD6-D58E895C0C26}" type="slidenum">
              <a:rPr lang="en-US"/>
              <a:pPr>
                <a:defRPr/>
              </a:pPr>
              <a:t>‹#›</a:t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765175"/>
            <a:ext cx="9009063" cy="1052513"/>
            <a:chOff x="0" y="0"/>
            <a:chExt cx="5675" cy="663"/>
          </a:xfrm>
        </p:grpSpPr>
        <p:grpSp>
          <p:nvGrpSpPr>
            <p:cNvPr id="1034" name="Group 3"/>
            <p:cNvGrpSpPr>
              <a:grpSpLocks/>
            </p:cNvGrpSpPr>
            <p:nvPr/>
          </p:nvGrpSpPr>
          <p:grpSpPr bwMode="auto">
            <a:xfrm>
              <a:off x="183" y="68"/>
              <a:ext cx="449" cy="299"/>
              <a:chOff x="0" y="0"/>
              <a:chExt cx="624" cy="432"/>
            </a:xfrm>
          </p:grpSpPr>
          <p:sp>
            <p:nvSpPr>
              <p:cNvPr id="2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>
                  <a:ea typeface="宋体" pitchFamily="2" charset="-122"/>
                </a:endParaRPr>
              </a:p>
            </p:txBody>
          </p:sp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336" y="0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>
                  <a:ea typeface="宋体" pitchFamily="2" charset="-122"/>
                </a:endParaRPr>
              </a:p>
            </p:txBody>
          </p:sp>
        </p:grp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61" y="334"/>
              <a:ext cx="466" cy="299"/>
              <a:chOff x="0" y="0"/>
              <a:chExt cx="672" cy="432"/>
            </a:xfrm>
          </p:grpSpPr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>
                  <a:ea typeface="宋体" pitchFamily="2" charset="-122"/>
                </a:endParaRPr>
              </a:p>
            </p:txBody>
          </p:sp>
          <p:sp>
            <p:nvSpPr>
              <p:cNvPr id="3" name="Rectangle 8"/>
              <p:cNvSpPr>
                <a:spLocks noChangeArrowheads="1"/>
              </p:cNvSpPr>
              <p:nvPr/>
            </p:nvSpPr>
            <p:spPr bwMode="auto">
              <a:xfrm>
                <a:off x="336" y="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>
                  <a:ea typeface="宋体" pitchFamily="2" charset="-122"/>
                </a:endParaRPr>
              </a:p>
            </p:txBody>
          </p:sp>
        </p:grpSp>
        <p:sp>
          <p:nvSpPr>
            <p:cNvPr id="4" name="Rectangle 9"/>
            <p:cNvSpPr>
              <a:spLocks noChangeArrowheads="1"/>
            </p:cNvSpPr>
            <p:nvPr/>
          </p:nvSpPr>
          <p:spPr bwMode="auto">
            <a:xfrm>
              <a:off x="0" y="288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>
                <a:ea typeface="宋体" pitchFamily="2" charset="-122"/>
              </a:endParaRPr>
            </a:p>
          </p:txBody>
        </p:sp>
        <p:sp>
          <p:nvSpPr>
            <p:cNvPr id="5" name="Rectangle 10"/>
            <p:cNvSpPr>
              <a:spLocks noChangeArrowheads="1"/>
            </p:cNvSpPr>
            <p:nvPr/>
          </p:nvSpPr>
          <p:spPr bwMode="auto">
            <a:xfrm>
              <a:off x="400" y="0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>
                <a:ea typeface="宋体" pitchFamily="2" charset="-122"/>
              </a:endParaRPr>
            </a:p>
          </p:txBody>
        </p:sp>
        <p:sp>
          <p:nvSpPr>
            <p:cNvPr id="6" name="Rectangle 11"/>
            <p:cNvSpPr>
              <a:spLocks noChangeArrowheads="1"/>
            </p:cNvSpPr>
            <p:nvPr/>
          </p:nvSpPr>
          <p:spPr bwMode="auto">
            <a:xfrm flipV="1">
              <a:off x="199" y="518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>
                <a:ea typeface="宋体" pitchFamily="2" charset="-122"/>
              </a:endParaRPr>
            </a:p>
          </p:txBody>
        </p:sp>
      </p:grpSp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5900"/>
            <a:ext cx="7453312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773238"/>
            <a:ext cx="785018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D3C59ADE-2305-4389-B9AE-0BAAAD0ACF25}" type="datetime1">
              <a:rPr lang="zh-CN" altLang="en-US"/>
              <a:pPr>
                <a:defRPr/>
              </a:pPr>
              <a:t>2012-4-6</a:t>
            </a:fld>
            <a:endParaRPr lang="zh-CN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1102982-F8CE-48F3-9AA5-02797AA20F68}" type="slidenum">
              <a:rPr lang="en-US"/>
              <a:pPr>
                <a:defRPr/>
              </a:pPr>
              <a:t>‹#›</a:t>
            </a:fld>
            <a:endParaRPr lang="zh-CN"/>
          </a:p>
        </p:txBody>
      </p:sp>
      <p:pic>
        <p:nvPicPr>
          <p:cNvPr id="1032" name="Picture 1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62475" y="3419475"/>
            <a:ext cx="1905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8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79388" y="44450"/>
            <a:ext cx="443865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1" r:id="rId3"/>
    <p:sldLayoutId id="2147483730" r:id="rId4"/>
    <p:sldLayoutId id="2147483729" r:id="rId5"/>
    <p:sldLayoutId id="2147483728" r:id="rId6"/>
    <p:sldLayoutId id="2147483734" r:id="rId7"/>
    <p:sldLayoutId id="2147483727" r:id="rId8"/>
    <p:sldLayoutId id="2147483726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Tahoma" pitchFamily="34" charset="0"/>
          <a:ea typeface="黑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1557338"/>
            <a:ext cx="7777162" cy="1222375"/>
          </a:xfrm>
        </p:spPr>
        <p:txBody>
          <a:bodyPr/>
          <a:lstStyle/>
          <a:p>
            <a:pPr algn="ctr" eaLnBrk="1" hangingPunct="1"/>
            <a:r>
              <a:rPr lang="zh-CN" altLang="zh-CN" sz="4400" smtClean="0">
                <a:ea typeface="华文中宋"/>
                <a:cs typeface="华文中宋"/>
              </a:rPr>
              <a:t/>
            </a:r>
            <a:br>
              <a:rPr lang="zh-CN" altLang="zh-CN" sz="4400" smtClean="0">
                <a:ea typeface="华文中宋"/>
                <a:cs typeface="华文中宋"/>
              </a:rPr>
            </a:br>
            <a:r>
              <a:rPr lang="zh-CN" altLang="en-US" sz="4000" smtClean="0"/>
              <a:t>内容统计</a:t>
            </a:r>
            <a:endParaRPr lang="en-US" altLang="zh-CN" sz="4000" smtClean="0"/>
          </a:p>
        </p:txBody>
      </p:sp>
      <p:sp>
        <p:nvSpPr>
          <p:cNvPr id="14338" name="Rectangle 3"/>
          <p:cNvSpPr txBox="1">
            <a:spLocks noChangeArrowheads="1"/>
          </p:cNvSpPr>
          <p:nvPr/>
        </p:nvSpPr>
        <p:spPr bwMode="auto">
          <a:xfrm>
            <a:off x="1187450" y="3357563"/>
            <a:ext cx="67722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zh-CN" altLang="zh-CN" sz="4000" b="1">
              <a:ea typeface="楷体_GB2312" pitchFamily="49" charset="-122"/>
            </a:endParaRPr>
          </a:p>
          <a:p>
            <a:pPr marL="342900" indent="-342900" algn="ctr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altLang="zh-CN" sz="3600" b="1">
              <a:ea typeface="楷体_GB2312" pitchFamily="49" charset="-122"/>
            </a:endParaRPr>
          </a:p>
          <a:p>
            <a:pPr marL="342900" indent="-342900" algn="ctr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sz="3600" b="1">
                <a:ea typeface="楷体_GB2312" pitchFamily="49" charset="-122"/>
              </a:rPr>
              <a:t>2012.04.06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zh-CN" altLang="zh-CN" sz="3600" b="1">
              <a:ea typeface="楷体_GB2312" pitchFamily="49" charset="-122"/>
            </a:endParaRPr>
          </a:p>
        </p:txBody>
      </p:sp>
    </p:spTree>
  </p:cSld>
  <p:clrMapOvr>
    <a:masterClrMapping/>
  </p:clrMapOvr>
  <p:transition advTm="225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140200" y="1412875"/>
            <a:ext cx="1008063" cy="4318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统计</a:t>
            </a:r>
          </a:p>
        </p:txBody>
      </p:sp>
      <p:sp>
        <p:nvSpPr>
          <p:cNvPr id="27654" name="Rectangle 2"/>
          <p:cNvSpPr txBox="1">
            <a:spLocks noChangeArrowheads="1"/>
          </p:cNvSpPr>
          <p:nvPr/>
        </p:nvSpPr>
        <p:spPr bwMode="auto">
          <a:xfrm>
            <a:off x="755650" y="476250"/>
            <a:ext cx="7816850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zh-CN" altLang="en-US" sz="4000" b="1">
                <a:solidFill>
                  <a:srgbClr val="FF0000"/>
                </a:solidFill>
                <a:ea typeface="黑体" pitchFamily="2" charset="-122"/>
              </a:rPr>
              <a:t>概述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1331913" y="2492375"/>
            <a:ext cx="1296987" cy="4318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统计设置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651500" y="2492375"/>
            <a:ext cx="1296988" cy="4318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内容统计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4859338" y="3502025"/>
            <a:ext cx="1296987" cy="4318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高级统计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6588125" y="3502025"/>
            <a:ext cx="1296988" cy="4318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基本统计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2843213" y="3500438"/>
            <a:ext cx="1296987" cy="4318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统计项设置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107950" y="3500438"/>
            <a:ext cx="2232025" cy="433387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统计结果列表显示项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5508625" y="4508500"/>
            <a:ext cx="1943100" cy="43338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统计结果表，图</a:t>
            </a: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5508625" y="5445125"/>
            <a:ext cx="1943100" cy="43338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b="1"/>
              <a:t>详细统计结果</a:t>
            </a:r>
          </a:p>
        </p:txBody>
      </p:sp>
      <p:cxnSp>
        <p:nvCxnSpPr>
          <p:cNvPr id="27664" name="AutoShape 16"/>
          <p:cNvCxnSpPr>
            <a:cxnSpLocks noChangeShapeType="1"/>
          </p:cNvCxnSpPr>
          <p:nvPr/>
        </p:nvCxnSpPr>
        <p:spPr bwMode="auto">
          <a:xfrm rot="5400000">
            <a:off x="3001963" y="822325"/>
            <a:ext cx="619125" cy="266382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66" name="AutoShape 18"/>
          <p:cNvCxnSpPr>
            <a:cxnSpLocks noChangeShapeType="1"/>
            <a:stCxn id="27652" idx="2"/>
            <a:endCxn id="27656" idx="0"/>
          </p:cNvCxnSpPr>
          <p:nvPr/>
        </p:nvCxnSpPr>
        <p:spPr bwMode="auto">
          <a:xfrm rot="16200000" flipH="1">
            <a:off x="5163344" y="1340644"/>
            <a:ext cx="619125" cy="16557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67" name="AutoShape 19"/>
          <p:cNvCxnSpPr>
            <a:cxnSpLocks noChangeShapeType="1"/>
            <a:stCxn id="27655" idx="2"/>
            <a:endCxn id="27659" idx="0"/>
          </p:cNvCxnSpPr>
          <p:nvPr/>
        </p:nvCxnSpPr>
        <p:spPr bwMode="auto">
          <a:xfrm rot="16200000" flipH="1">
            <a:off x="2463006" y="2456657"/>
            <a:ext cx="547687" cy="1511300"/>
          </a:xfrm>
          <a:prstGeom prst="bentConnector3">
            <a:avLst>
              <a:gd name="adj1" fmla="val 49856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68" name="AutoShape 20"/>
          <p:cNvCxnSpPr>
            <a:cxnSpLocks noChangeShapeType="1"/>
            <a:stCxn id="27655" idx="2"/>
            <a:endCxn id="27660" idx="0"/>
          </p:cNvCxnSpPr>
          <p:nvPr/>
        </p:nvCxnSpPr>
        <p:spPr bwMode="auto">
          <a:xfrm rot="5400000">
            <a:off x="1328738" y="2833688"/>
            <a:ext cx="547687" cy="757237"/>
          </a:xfrm>
          <a:prstGeom prst="bentConnector3">
            <a:avLst>
              <a:gd name="adj1" fmla="val 49856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69" name="AutoShape 21"/>
          <p:cNvCxnSpPr>
            <a:cxnSpLocks noChangeShapeType="1"/>
            <a:stCxn id="27656" idx="2"/>
            <a:endCxn id="27657" idx="0"/>
          </p:cNvCxnSpPr>
          <p:nvPr/>
        </p:nvCxnSpPr>
        <p:spPr bwMode="auto">
          <a:xfrm rot="5400000">
            <a:off x="5630069" y="2817019"/>
            <a:ext cx="549275" cy="7921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70" name="AutoShape 22"/>
          <p:cNvCxnSpPr>
            <a:cxnSpLocks noChangeShapeType="1"/>
            <a:stCxn id="27656" idx="2"/>
            <a:endCxn id="27658" idx="0"/>
          </p:cNvCxnSpPr>
          <p:nvPr/>
        </p:nvCxnSpPr>
        <p:spPr bwMode="auto">
          <a:xfrm rot="16200000" flipH="1">
            <a:off x="6494463" y="2744788"/>
            <a:ext cx="549275" cy="93662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71" name="AutoShape 23"/>
          <p:cNvCxnSpPr>
            <a:cxnSpLocks noChangeShapeType="1"/>
            <a:stCxn id="27657" idx="2"/>
            <a:endCxn id="27661" idx="0"/>
          </p:cNvCxnSpPr>
          <p:nvPr/>
        </p:nvCxnSpPr>
        <p:spPr bwMode="auto">
          <a:xfrm rot="16200000" flipH="1">
            <a:off x="5721350" y="3735388"/>
            <a:ext cx="546100" cy="9715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72" name="AutoShape 24"/>
          <p:cNvCxnSpPr>
            <a:cxnSpLocks noChangeShapeType="1"/>
            <a:stCxn id="27658" idx="2"/>
            <a:endCxn id="27661" idx="0"/>
          </p:cNvCxnSpPr>
          <p:nvPr/>
        </p:nvCxnSpPr>
        <p:spPr bwMode="auto">
          <a:xfrm rot="5400000">
            <a:off x="6585744" y="3842544"/>
            <a:ext cx="546100" cy="7572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73" name="AutoShape 25"/>
          <p:cNvCxnSpPr>
            <a:cxnSpLocks noChangeShapeType="1"/>
            <a:stCxn id="27661" idx="2"/>
            <a:endCxn id="27662" idx="0"/>
          </p:cNvCxnSpPr>
          <p:nvPr/>
        </p:nvCxnSpPr>
        <p:spPr bwMode="auto">
          <a:xfrm>
            <a:off x="6480175" y="4956175"/>
            <a:ext cx="0" cy="474663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</p:cxnSp>
      <p:cxnSp>
        <p:nvCxnSpPr>
          <p:cNvPr id="27678" name="AutoShape 30"/>
          <p:cNvCxnSpPr>
            <a:cxnSpLocks noChangeShapeType="1"/>
            <a:stCxn id="27659" idx="3"/>
            <a:endCxn id="27657" idx="1"/>
          </p:cNvCxnSpPr>
          <p:nvPr/>
        </p:nvCxnSpPr>
        <p:spPr bwMode="auto">
          <a:xfrm>
            <a:off x="4154488" y="3716338"/>
            <a:ext cx="690562" cy="1587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</p:cxnSp>
      <p:cxnSp>
        <p:nvCxnSpPr>
          <p:cNvPr id="27679" name="AutoShape 31"/>
          <p:cNvCxnSpPr>
            <a:cxnSpLocks noChangeShapeType="1"/>
            <a:stCxn id="27660" idx="2"/>
            <a:endCxn id="27662" idx="1"/>
          </p:cNvCxnSpPr>
          <p:nvPr/>
        </p:nvCxnSpPr>
        <p:spPr bwMode="auto">
          <a:xfrm rot="16200000" flipH="1">
            <a:off x="2501901" y="2670175"/>
            <a:ext cx="1714500" cy="4270375"/>
          </a:xfrm>
          <a:prstGeom prst="bentConnector2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</p:spTree>
    <p:custDataLst>
      <p:tags r:id="rId1"/>
    </p:custDataLst>
  </p:cSld>
  <p:clrMapOvr>
    <a:masterClrMapping/>
  </p:clrMapOvr>
  <p:transition advTm="258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  <p:bldP spid="27656" grpId="0" animBg="1"/>
      <p:bldP spid="27656" grpId="1" animBg="1"/>
      <p:bldP spid="27656" grpId="2" animBg="1"/>
      <p:bldP spid="27657" grpId="0" animBg="1"/>
      <p:bldP spid="27657" grpId="1" animBg="1"/>
      <p:bldP spid="27658" grpId="0" animBg="1"/>
      <p:bldP spid="27658" grpId="1" animBg="1"/>
      <p:bldP spid="27659" grpId="0" animBg="1"/>
      <p:bldP spid="27659" grpId="1" animBg="1"/>
      <p:bldP spid="27659" grpId="2" animBg="1"/>
      <p:bldP spid="27659" grpId="3" animBg="1"/>
      <p:bldP spid="27660" grpId="0" animBg="1"/>
      <p:bldP spid="27660" grpId="1" animBg="1"/>
      <p:bldP spid="27660" grpId="2" animBg="1"/>
      <p:bldP spid="27660" grpId="3" animBg="1"/>
      <p:bldP spid="27660" grpId="4" animBg="1"/>
      <p:bldP spid="27661" grpId="0" animBg="1"/>
      <p:bldP spid="276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196975"/>
            <a:ext cx="8001000" cy="3905250"/>
          </a:xfrm>
        </p:spPr>
        <p:txBody>
          <a:bodyPr/>
          <a:lstStyle/>
          <a:p>
            <a:pPr eaLnBrk="1" hangingPunct="1"/>
            <a:r>
              <a:rPr lang="en-US" altLang="zh-CN" sz="3600" smtClean="0"/>
              <a:t>1</a:t>
            </a:r>
            <a:r>
              <a:rPr lang="zh-CN" altLang="en-US" sz="3600" smtClean="0"/>
              <a:t>、统计设置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3600" smtClean="0"/>
              <a:t>   </a:t>
            </a:r>
            <a:r>
              <a:rPr lang="en-US" altLang="zh-CN" sz="2400" smtClean="0"/>
              <a:t>1.1 </a:t>
            </a:r>
            <a:r>
              <a:rPr lang="zh-CN" altLang="en-US" sz="2400" smtClean="0"/>
              <a:t>操作流程</a:t>
            </a:r>
            <a:endParaRPr lang="zh-CN" altLang="zh-CN" sz="2400" smtClean="0">
              <a:solidFill>
                <a:srgbClr val="262673"/>
              </a:solidFill>
              <a:latin typeface="楷体_GB2312" pitchFamily="49" charset="-122"/>
            </a:endParaRPr>
          </a:p>
        </p:txBody>
      </p:sp>
      <p:sp>
        <p:nvSpPr>
          <p:cNvPr id="15362" name="Rectangle 2"/>
          <p:cNvSpPr txBox="1">
            <a:spLocks noChangeArrowheads="1"/>
          </p:cNvSpPr>
          <p:nvPr/>
        </p:nvSpPr>
        <p:spPr bwMode="auto">
          <a:xfrm>
            <a:off x="755650" y="476250"/>
            <a:ext cx="7816850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zh-CN" altLang="en-US" sz="4000" b="1">
                <a:solidFill>
                  <a:srgbClr val="FF0000"/>
                </a:solidFill>
                <a:ea typeface="黑体" pitchFamily="2" charset="-122"/>
              </a:rPr>
              <a:t>内容统计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42988" y="2997200"/>
            <a:ext cx="1439862" cy="50482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登  陆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987675" y="2997200"/>
            <a:ext cx="1655763" cy="50323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管理控制区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076825" y="2997200"/>
            <a:ext cx="3240088" cy="50323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统计设置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059113" y="4076700"/>
            <a:ext cx="1439862" cy="50482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保存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1042988" y="4076700"/>
            <a:ext cx="1728787" cy="504825"/>
          </a:xfrm>
          <a:prstGeom prst="flowChartPunchedCard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/>
              <a:t>填写表单</a:t>
            </a:r>
          </a:p>
        </p:txBody>
      </p:sp>
      <p:cxnSp>
        <p:nvCxnSpPr>
          <p:cNvPr id="16394" name="AutoShape 10"/>
          <p:cNvCxnSpPr>
            <a:cxnSpLocks noChangeShapeType="1"/>
            <a:stCxn id="16388" idx="3"/>
            <a:endCxn id="16390" idx="1"/>
          </p:cNvCxnSpPr>
          <p:nvPr/>
        </p:nvCxnSpPr>
        <p:spPr bwMode="auto">
          <a:xfrm>
            <a:off x="2497138" y="3249613"/>
            <a:ext cx="476250" cy="0"/>
          </a:xfrm>
          <a:prstGeom prst="straightConnector1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</p:cxnSp>
      <p:cxnSp>
        <p:nvCxnSpPr>
          <p:cNvPr id="16395" name="AutoShape 11"/>
          <p:cNvCxnSpPr>
            <a:cxnSpLocks noChangeShapeType="1"/>
            <a:stCxn id="16390" idx="3"/>
            <a:endCxn id="16391" idx="1"/>
          </p:cNvCxnSpPr>
          <p:nvPr/>
        </p:nvCxnSpPr>
        <p:spPr bwMode="auto">
          <a:xfrm>
            <a:off x="4657725" y="3249613"/>
            <a:ext cx="404813" cy="0"/>
          </a:xfrm>
          <a:prstGeom prst="straightConnector1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</p:cxnSp>
      <p:cxnSp>
        <p:nvCxnSpPr>
          <p:cNvPr id="16396" name="AutoShape 12"/>
          <p:cNvCxnSpPr>
            <a:cxnSpLocks noChangeShapeType="1"/>
            <a:stCxn id="16391" idx="2"/>
            <a:endCxn id="16393" idx="0"/>
          </p:cNvCxnSpPr>
          <p:nvPr/>
        </p:nvCxnSpPr>
        <p:spPr bwMode="auto">
          <a:xfrm rot="5400000">
            <a:off x="4031456" y="1391444"/>
            <a:ext cx="542925" cy="4789488"/>
          </a:xfrm>
          <a:prstGeom prst="bentConnector3">
            <a:avLst>
              <a:gd name="adj1" fmla="val 50292"/>
            </a:avLst>
          </a:prstGeom>
          <a:noFill/>
          <a:ln w="25400">
            <a:solidFill>
              <a:schemeClr val="hlink"/>
            </a:solidFill>
            <a:miter lim="800000"/>
            <a:headEnd/>
            <a:tailEnd type="triangle" w="med" len="med"/>
          </a:ln>
        </p:spPr>
      </p:cxnSp>
      <p:cxnSp>
        <p:nvCxnSpPr>
          <p:cNvPr id="16397" name="AutoShape 13"/>
          <p:cNvCxnSpPr>
            <a:cxnSpLocks noChangeShapeType="1"/>
            <a:stCxn id="16393" idx="3"/>
            <a:endCxn id="16392" idx="1"/>
          </p:cNvCxnSpPr>
          <p:nvPr/>
        </p:nvCxnSpPr>
        <p:spPr bwMode="auto">
          <a:xfrm>
            <a:off x="2790825" y="4329113"/>
            <a:ext cx="254000" cy="0"/>
          </a:xfrm>
          <a:prstGeom prst="straightConnector1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</p:cxnSp>
    </p:spTree>
    <p:custDataLst>
      <p:tags r:id="rId1"/>
    </p:custDataLst>
  </p:cSld>
  <p:clrMapOvr>
    <a:masterClrMapping/>
  </p:clrMapOvr>
  <p:transition advTm="34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90" grpId="0" animBg="1"/>
      <p:bldP spid="16391" grpId="0" animBg="1"/>
      <p:bldP spid="16392" grpId="0" animBg="1"/>
      <p:bldP spid="163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848600" cy="908050"/>
          </a:xfrm>
        </p:spPr>
        <p:txBody>
          <a:bodyPr/>
          <a:lstStyle/>
          <a:p>
            <a:r>
              <a:rPr lang="zh-CN" altLang="en-US" sz="4000" smtClean="0"/>
              <a:t>统计设置</a:t>
            </a: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539750" y="1196975"/>
            <a:ext cx="80010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CN" sz="2400" b="1">
                <a:ea typeface="楷体_GB2312" pitchFamily="49" charset="-122"/>
              </a:rPr>
              <a:t>1.2 </a:t>
            </a:r>
            <a:r>
              <a:rPr lang="zh-CN" altLang="en-US" sz="2400" b="1">
                <a:ea typeface="楷体_GB2312" pitchFamily="49" charset="-122"/>
              </a:rPr>
              <a:t>实例演示</a:t>
            </a:r>
            <a:endParaRPr lang="zh-CN" altLang="zh-CN" sz="2400" b="1">
              <a:solidFill>
                <a:srgbClr val="262673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7418" name="AutoShape 13" descr="uhSuxzp2ANAAAAAElFTkSuQmCC"/>
          <p:cNvSpPr>
            <a:spLocks noChangeAspect="1" noChangeArrowheads="1"/>
          </p:cNvSpPr>
          <p:nvPr/>
        </p:nvSpPr>
        <p:spPr bwMode="auto">
          <a:xfrm>
            <a:off x="2016125" y="137001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1" name="AutoShape 17" descr="v3789pyBgrCIAACIBADQKQlxrwUDUNApCXNOKAUYAACIBAVwT+P47E6fKSO2xXAAAAAElFTkSuQmCC"/>
          <p:cNvSpPr>
            <a:spLocks noChangeAspect="1" noChangeArrowheads="1"/>
          </p:cNvSpPr>
          <p:nvPr/>
        </p:nvSpPr>
        <p:spPr bwMode="auto">
          <a:xfrm>
            <a:off x="2073275" y="14033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7426" name="Picture 18" descr="mx3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" y="1773238"/>
            <a:ext cx="5635625" cy="4697412"/>
          </a:xfrm>
          <a:prstGeom prst="rect">
            <a:avLst/>
          </a:prstGeom>
          <a:noFill/>
        </p:spPr>
      </p:pic>
      <p:sp>
        <p:nvSpPr>
          <p:cNvPr id="17425" name="AutoShape 17" descr="8PxhdwSgvBwRIAAAAASUVORK5CYII="/>
          <p:cNvSpPr>
            <a:spLocks noChangeAspect="1" noChangeArrowheads="1"/>
          </p:cNvSpPr>
          <p:nvPr/>
        </p:nvSpPr>
        <p:spPr bwMode="auto">
          <a:xfrm>
            <a:off x="1044575" y="398463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971550" y="5443538"/>
            <a:ext cx="503238" cy="2159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2411413" y="1700213"/>
            <a:ext cx="792162" cy="360362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7429" name="Picture 21" descr="统计表单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476250"/>
            <a:ext cx="5570537" cy="651192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77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 animBg="1"/>
      <p:bldP spid="17427" grpId="1" animBg="1"/>
      <p:bldP spid="17427" grpId="2" animBg="1"/>
      <p:bldP spid="17428" grpId="0" animBg="1"/>
      <p:bldP spid="17428" grpId="1" animBg="1"/>
      <p:bldP spid="17428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188913"/>
            <a:ext cx="7848600" cy="908050"/>
          </a:xfrm>
        </p:spPr>
        <p:txBody>
          <a:bodyPr/>
          <a:lstStyle/>
          <a:p>
            <a:pPr algn="ctr"/>
            <a:r>
              <a:rPr lang="zh-CN" altLang="en-US" sz="4000" smtClean="0"/>
              <a:t>统计设置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39750" y="1196975"/>
            <a:ext cx="80010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CN" sz="2400" b="1">
                <a:ea typeface="楷体_GB2312" pitchFamily="49" charset="-122"/>
              </a:rPr>
              <a:t>1.2 </a:t>
            </a:r>
            <a:r>
              <a:rPr lang="zh-CN" altLang="en-US" sz="2400" b="1">
                <a:ea typeface="楷体_GB2312" pitchFamily="49" charset="-122"/>
              </a:rPr>
              <a:t>实例演示</a:t>
            </a:r>
            <a:endParaRPr lang="zh-CN" altLang="zh-CN" sz="2400" b="1">
              <a:solidFill>
                <a:srgbClr val="262673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8676" name="AutoShape 13" descr="uhSuxzp2ANAAAAAElFTkSuQmCC"/>
          <p:cNvSpPr>
            <a:spLocks noChangeAspect="1" noChangeArrowheads="1"/>
          </p:cNvSpPr>
          <p:nvPr/>
        </p:nvSpPr>
        <p:spPr bwMode="auto">
          <a:xfrm>
            <a:off x="2016125" y="137001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677" name="AutoShape 17" descr="v3789pyBgrCIAACIBADQKQlxrwUDUNApCXNOKAUYAACIBAVwT+P47E6fKSO2xXAAAAAElFTkSuQmCC"/>
          <p:cNvSpPr>
            <a:spLocks noChangeAspect="1" noChangeArrowheads="1"/>
          </p:cNvSpPr>
          <p:nvPr/>
        </p:nvSpPr>
        <p:spPr bwMode="auto">
          <a:xfrm>
            <a:off x="2073275" y="14033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679" name="AutoShape 7" descr="8PxhdwSgvBwRIAAAAASUVORK5CYII="/>
          <p:cNvSpPr>
            <a:spLocks noChangeAspect="1" noChangeArrowheads="1"/>
          </p:cNvSpPr>
          <p:nvPr/>
        </p:nvSpPr>
        <p:spPr bwMode="auto">
          <a:xfrm>
            <a:off x="1044575" y="398463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pic>
        <p:nvPicPr>
          <p:cNvPr id="28685" name="Picture 13" descr="mx35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225" y="1824038"/>
            <a:ext cx="8599488" cy="4918075"/>
          </a:xfrm>
          <a:prstGeom prst="rect">
            <a:avLst/>
          </a:prstGeom>
          <a:noFill/>
        </p:spPr>
      </p:pic>
      <p:sp>
        <p:nvSpPr>
          <p:cNvPr id="28684" name="AutoShape 12" descr="RY+giM0q7+4AAAAASUVORK5CYII="/>
          <p:cNvSpPr>
            <a:spLocks noChangeAspect="1" noChangeArrowheads="1"/>
          </p:cNvSpPr>
          <p:nvPr/>
        </p:nvSpPr>
        <p:spPr bwMode="auto">
          <a:xfrm>
            <a:off x="96838" y="822325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50825" y="4365625"/>
            <a:ext cx="576263" cy="2159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708400" y="2781300"/>
            <a:ext cx="1223963" cy="28733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8690" name="Picture 18" descr="mx36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7538" y="3213100"/>
            <a:ext cx="5761037" cy="1457325"/>
          </a:xfrm>
          <a:prstGeom prst="rect">
            <a:avLst/>
          </a:prstGeom>
          <a:noFill/>
        </p:spPr>
      </p:pic>
      <p:sp>
        <p:nvSpPr>
          <p:cNvPr id="28689" name="AutoShape 17" descr="cORDQlAMsAAAAASUVORK5CYII="/>
          <p:cNvSpPr>
            <a:spLocks noChangeAspect="1" noChangeArrowheads="1"/>
          </p:cNvSpPr>
          <p:nvPr/>
        </p:nvSpPr>
        <p:spPr bwMode="auto">
          <a:xfrm>
            <a:off x="1030288" y="2746375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 advTm="93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-0.40382 0.0013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 animBg="1"/>
      <p:bldP spid="28686" grpId="1" animBg="1"/>
      <p:bldP spid="28686" grpId="2" animBg="1"/>
      <p:bldP spid="28687" grpId="0" animBg="1"/>
      <p:bldP spid="28687" grpId="1" animBg="1"/>
      <p:bldP spid="28687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196975"/>
            <a:ext cx="8001000" cy="3905250"/>
          </a:xfrm>
        </p:spPr>
        <p:txBody>
          <a:bodyPr/>
          <a:lstStyle/>
          <a:p>
            <a:pPr eaLnBrk="1" hangingPunct="1"/>
            <a:r>
              <a:rPr lang="en-US" altLang="zh-CN" sz="3600" smtClean="0"/>
              <a:t>2</a:t>
            </a:r>
            <a:r>
              <a:rPr lang="zh-CN" altLang="en-US" sz="3600" smtClean="0"/>
              <a:t>、内容统计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3600" smtClean="0"/>
              <a:t>   </a:t>
            </a:r>
            <a:r>
              <a:rPr lang="en-US" altLang="zh-CN" sz="2400" smtClean="0"/>
              <a:t>2.1 </a:t>
            </a:r>
            <a:r>
              <a:rPr lang="zh-CN" altLang="en-US" sz="2400" smtClean="0"/>
              <a:t>操作流程</a:t>
            </a:r>
            <a:endParaRPr lang="zh-CN" altLang="zh-CN" sz="2400" smtClean="0">
              <a:solidFill>
                <a:srgbClr val="262673"/>
              </a:solidFill>
              <a:latin typeface="楷体_GB2312" pitchFamily="49" charset="-122"/>
            </a:endParaRPr>
          </a:p>
        </p:txBody>
      </p:sp>
      <p:sp>
        <p:nvSpPr>
          <p:cNvPr id="18434" name="Rectangle 2"/>
          <p:cNvSpPr txBox="1">
            <a:spLocks noChangeArrowheads="1"/>
          </p:cNvSpPr>
          <p:nvPr/>
        </p:nvSpPr>
        <p:spPr bwMode="auto">
          <a:xfrm>
            <a:off x="755650" y="476250"/>
            <a:ext cx="7816850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zh-CN" altLang="en-US" sz="4000" b="1">
                <a:solidFill>
                  <a:srgbClr val="FF0000"/>
                </a:solidFill>
                <a:ea typeface="黑体" pitchFamily="2" charset="-122"/>
              </a:rPr>
              <a:t>内容统计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42988" y="2997200"/>
            <a:ext cx="1439862" cy="50482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登  陆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987675" y="2997200"/>
            <a:ext cx="1655763" cy="50323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管理控制区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076825" y="2997200"/>
            <a:ext cx="3240088" cy="50323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基本统计</a:t>
            </a:r>
            <a:r>
              <a:rPr lang="en-US" altLang="zh-CN" sz="2400" b="1">
                <a:latin typeface="宋体" charset="-122"/>
              </a:rPr>
              <a:t>/</a:t>
            </a:r>
            <a:r>
              <a:rPr lang="zh-CN" altLang="en-US" sz="2400" b="1">
                <a:latin typeface="宋体" charset="-122"/>
              </a:rPr>
              <a:t>高级统计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059113" y="4076700"/>
            <a:ext cx="1439862" cy="50482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>
                <a:latin typeface="宋体" charset="-122"/>
              </a:rPr>
              <a:t>提交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1042988" y="4076700"/>
            <a:ext cx="1728787" cy="504825"/>
          </a:xfrm>
          <a:prstGeom prst="flowChartPunchedCard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400" b="1"/>
              <a:t>填写表单</a:t>
            </a:r>
          </a:p>
        </p:txBody>
      </p:sp>
      <p:cxnSp>
        <p:nvCxnSpPr>
          <p:cNvPr id="16394" name="AutoShape 10"/>
          <p:cNvCxnSpPr>
            <a:cxnSpLocks noChangeShapeType="1"/>
            <a:stCxn id="16388" idx="3"/>
            <a:endCxn id="16390" idx="1"/>
          </p:cNvCxnSpPr>
          <p:nvPr/>
        </p:nvCxnSpPr>
        <p:spPr bwMode="auto">
          <a:xfrm>
            <a:off x="2497138" y="3249613"/>
            <a:ext cx="476250" cy="0"/>
          </a:xfrm>
          <a:prstGeom prst="straightConnector1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</p:cxnSp>
      <p:cxnSp>
        <p:nvCxnSpPr>
          <p:cNvPr id="16395" name="AutoShape 11"/>
          <p:cNvCxnSpPr>
            <a:cxnSpLocks noChangeShapeType="1"/>
            <a:stCxn id="16390" idx="3"/>
            <a:endCxn id="16391" idx="1"/>
          </p:cNvCxnSpPr>
          <p:nvPr/>
        </p:nvCxnSpPr>
        <p:spPr bwMode="auto">
          <a:xfrm>
            <a:off x="4657725" y="3249613"/>
            <a:ext cx="404813" cy="0"/>
          </a:xfrm>
          <a:prstGeom prst="straightConnector1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</p:cxnSp>
      <p:cxnSp>
        <p:nvCxnSpPr>
          <p:cNvPr id="16396" name="AutoShape 12"/>
          <p:cNvCxnSpPr>
            <a:cxnSpLocks noChangeShapeType="1"/>
            <a:stCxn id="16391" idx="2"/>
            <a:endCxn id="16393" idx="0"/>
          </p:cNvCxnSpPr>
          <p:nvPr/>
        </p:nvCxnSpPr>
        <p:spPr bwMode="auto">
          <a:xfrm rot="5400000">
            <a:off x="4031456" y="1391444"/>
            <a:ext cx="542925" cy="4789488"/>
          </a:xfrm>
          <a:prstGeom prst="bentConnector3">
            <a:avLst>
              <a:gd name="adj1" fmla="val 50292"/>
            </a:avLst>
          </a:prstGeom>
          <a:noFill/>
          <a:ln w="25400">
            <a:solidFill>
              <a:schemeClr val="hlink"/>
            </a:solidFill>
            <a:miter lim="800000"/>
            <a:headEnd/>
            <a:tailEnd type="triangle" w="med" len="med"/>
          </a:ln>
        </p:spPr>
      </p:cxnSp>
      <p:cxnSp>
        <p:nvCxnSpPr>
          <p:cNvPr id="16397" name="AutoShape 13"/>
          <p:cNvCxnSpPr>
            <a:cxnSpLocks noChangeShapeType="1"/>
            <a:stCxn id="16393" idx="3"/>
            <a:endCxn id="16392" idx="1"/>
          </p:cNvCxnSpPr>
          <p:nvPr/>
        </p:nvCxnSpPr>
        <p:spPr bwMode="auto">
          <a:xfrm>
            <a:off x="2790825" y="4329113"/>
            <a:ext cx="254000" cy="0"/>
          </a:xfrm>
          <a:prstGeom prst="straightConnector1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</p:cxnSp>
    </p:spTree>
    <p:custDataLst>
      <p:tags r:id="rId1"/>
    </p:custDataLst>
  </p:cSld>
  <p:clrMapOvr>
    <a:masterClrMapping/>
  </p:clrMapOvr>
  <p:transition advTm="43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90" grpId="0" animBg="1"/>
      <p:bldP spid="16391" grpId="0" animBg="1"/>
      <p:bldP spid="16392" grpId="0" animBg="1"/>
      <p:bldP spid="163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188913"/>
            <a:ext cx="7848600" cy="908050"/>
          </a:xfrm>
        </p:spPr>
        <p:txBody>
          <a:bodyPr/>
          <a:lstStyle/>
          <a:p>
            <a:pPr algn="ctr"/>
            <a:r>
              <a:rPr lang="zh-CN" altLang="en-US" sz="4000" smtClean="0"/>
              <a:t>内容统计</a:t>
            </a: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539750" y="1196975"/>
            <a:ext cx="80010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CN" sz="2400" b="1">
                <a:ea typeface="楷体_GB2312" pitchFamily="49" charset="-122"/>
              </a:rPr>
              <a:t>2.2 </a:t>
            </a:r>
            <a:r>
              <a:rPr lang="zh-CN" altLang="en-US" sz="2400" b="1">
                <a:ea typeface="楷体_GB2312" pitchFamily="49" charset="-122"/>
              </a:rPr>
              <a:t>实例演示</a:t>
            </a:r>
            <a:endParaRPr lang="zh-CN" altLang="zh-CN" sz="2400" b="1">
              <a:solidFill>
                <a:srgbClr val="262673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483" name="AutoShape 5" descr="weYvbz3RO2i3wAAAABJRU5ErkJggg=="/>
          <p:cNvSpPr>
            <a:spLocks noChangeAspect="1" noChangeArrowheads="1"/>
          </p:cNvSpPr>
          <p:nvPr/>
        </p:nvSpPr>
        <p:spPr bwMode="auto">
          <a:xfrm>
            <a:off x="382588" y="2032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484" name="AutoShape 8" descr="0OlGA8JwIRTEEEEAAAQQQQAABBBCIChCeWSCjFiA8j3p6GRwCCCCAAAIIIIAAAq0JEJ5bo6ahLgQIz12o0yYCCCCAAAIIIIAAAuMTyA7PxxfOjk+BEQ1W4ND+PdG+E54HO7V0HAEEEEAAAQQQQACBXgn8f7TTtN0WdmppAAAAAElFTkSuQmCC"/>
          <p:cNvSpPr>
            <a:spLocks noChangeAspect="1" noChangeArrowheads="1"/>
          </p:cNvSpPr>
          <p:nvPr/>
        </p:nvSpPr>
        <p:spPr bwMode="auto">
          <a:xfrm>
            <a:off x="92075" y="18462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485" name="AutoShape 11" descr="uhSuxzp2ANAAAAAElFTkSuQmCC"/>
          <p:cNvSpPr>
            <a:spLocks noChangeAspect="1" noChangeArrowheads="1"/>
          </p:cNvSpPr>
          <p:nvPr/>
        </p:nvSpPr>
        <p:spPr bwMode="auto">
          <a:xfrm>
            <a:off x="2016125" y="137001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486" name="AutoShape 14" descr="v3789pyBgrCIAACIBADQKQlxrwUDUNApCXNOKAUYAACIBAVwT+P47E6fKSO2xXAAAAAElFTkSuQmCC"/>
          <p:cNvSpPr>
            <a:spLocks noChangeAspect="1" noChangeArrowheads="1"/>
          </p:cNvSpPr>
          <p:nvPr/>
        </p:nvSpPr>
        <p:spPr bwMode="auto">
          <a:xfrm>
            <a:off x="2073275" y="14033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488" name="AutoShape 17" descr="FLPUrAAAAAElFTkSuQmCC"/>
          <p:cNvSpPr>
            <a:spLocks noChangeAspect="1" noChangeArrowheads="1"/>
          </p:cNvSpPr>
          <p:nvPr/>
        </p:nvSpPr>
        <p:spPr bwMode="auto">
          <a:xfrm>
            <a:off x="1739900" y="18605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491" name="AutoShape 21" descr="A6vki2J25xpZAAAAAElFTkSuQmCC"/>
          <p:cNvSpPr>
            <a:spLocks noChangeAspect="1" noChangeArrowheads="1"/>
          </p:cNvSpPr>
          <p:nvPr/>
        </p:nvSpPr>
        <p:spPr bwMode="auto">
          <a:xfrm>
            <a:off x="2116138" y="13414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494" name="AutoShape 25" descr="Ml6mewAAAABJRU5ErkJggg=="/>
          <p:cNvSpPr>
            <a:spLocks noChangeAspect="1" noChangeArrowheads="1"/>
          </p:cNvSpPr>
          <p:nvPr/>
        </p:nvSpPr>
        <p:spPr bwMode="auto">
          <a:xfrm>
            <a:off x="1868488" y="186531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0505" name="Picture 25" descr="mx3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8" y="1700213"/>
            <a:ext cx="7974012" cy="3690937"/>
          </a:xfrm>
          <a:prstGeom prst="rect">
            <a:avLst/>
          </a:prstGeom>
          <a:noFill/>
        </p:spPr>
      </p:pic>
      <p:sp>
        <p:nvSpPr>
          <p:cNvPr id="20504" name="AutoShape 24" descr="MLEMTzG7IHBBBAAAEEEEAAAQQQqI4AQbw6Y0FLHAIEcaYGAggggAACCCCAAAIINEmAIN6k0WxoXwjiDR1YuoUAAggggAACCCCAQEsFCOItHfg6dZsgXqfRoq0IIIAAAggggAACCCAQEiCIh4T4vnQBgnjpQ0ADEEAAAQQQQAABBBBAoEABgniBmOxqPAIE8fG4slcEEEAAAQQQQAABBBAoR4AgXo47tSYIEMQTsNgUAQQQQAABBBBAAAEEKi9gDeKVbzUNREAT2LNnj9i+fTsmCCCAAAIIIIAAAggggEAtBAjitRgmGukTIIgzPxBAAAEEEEAAAQQQQKBOAgTxOo0WbbUKEMSZGAgggAACCCCAAAIIIFAnAYJ4nUaLthLEmQMIIIAAAggggAACCCBQewGCeO2HkA6wIs4cQAABBBBAAAEEEEAAgToJEMTrNFq0lRVx5gACCCCAAAIIIIAAAgjUXoAgXvshpAOsiDMHEEAAAQQQQAABBBBAoE4CBPE6jRZtZUWcOYAAAggggAACCCCAAAK1FyCI134I6QAr4swBBBBAAAEEEEAAAQQQqJMAQbxOo0VbWRFnDiCAAAIIIIAAAggggEDtBQjitR9COsCKOHMAAQQQQAABBBBAAAEE6iTwf7BdLF2VN0+aAAAAAElFTkSuQmCC"/>
          <p:cNvSpPr>
            <a:spLocks noChangeAspect="1" noChangeArrowheads="1"/>
          </p:cNvSpPr>
          <p:nvPr/>
        </p:nvSpPr>
        <p:spPr bwMode="auto">
          <a:xfrm>
            <a:off x="1588" y="128428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468313" y="4581525"/>
            <a:ext cx="647700" cy="14287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2051050" y="2205038"/>
            <a:ext cx="6049963" cy="2160587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8" name="Rectangle 28"/>
          <p:cNvSpPr>
            <a:spLocks noChangeArrowheads="1"/>
          </p:cNvSpPr>
          <p:nvPr/>
        </p:nvSpPr>
        <p:spPr bwMode="auto">
          <a:xfrm>
            <a:off x="1979613" y="4221163"/>
            <a:ext cx="5905500" cy="576262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4572000" y="4797425"/>
            <a:ext cx="1008063" cy="28733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0513" name="Picture 33" descr="mx36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0"/>
            <a:ext cx="5832475" cy="2933700"/>
          </a:xfrm>
          <a:prstGeom prst="rect">
            <a:avLst/>
          </a:prstGeom>
          <a:noFill/>
        </p:spPr>
      </p:pic>
      <p:sp>
        <p:nvSpPr>
          <p:cNvPr id="20512" name="AutoShape 32" descr="Lx0Po0rVNRXwhAAAIQgAAEIAABCMQQyCQlIZvUbZXw7bfwzXyoMrXsmD9tEmATl1AJcElJ2nI1XTebaPlmVGICRloIQAACEIAABCAAAQi0jUAmKUmD4Bv0h8xAJNPoc9lmW3zyYIqCTVzyiFOomOm9KrarfLF8q20vJ9oDAQhAAAIQgAAEIJCFwEykJKu82PKZG9TTNqFrML49HkmJMfOZcJOzNCHlIyBZuid5IAABCEAAAhCAAAS6QKBQKekCMNoIAQhAAAIQgAAEIAABCBRLACkplielQQACEIAABCAAAQhAAAKRBJCSSGAkhwAEIAABCEAAAhCAAASKJYCUFMuT0iAAAQhAAAIQgAAEIACBSAJISSQwkkMAAhCAAAQgAAEIQAACxRL4PwT+Pzy7Za9UAAAAAElFTkSuQmCC"/>
          <p:cNvSpPr>
            <a:spLocks noChangeAspect="1" noChangeArrowheads="1"/>
          </p:cNvSpPr>
          <p:nvPr/>
        </p:nvSpPr>
        <p:spPr bwMode="auto">
          <a:xfrm>
            <a:off x="901700" y="1546225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pic>
        <p:nvPicPr>
          <p:cNvPr id="20516" name="Picture 36" descr="mx36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35150" y="2492375"/>
            <a:ext cx="5545138" cy="3035300"/>
          </a:xfrm>
          <a:prstGeom prst="rect">
            <a:avLst/>
          </a:prstGeom>
          <a:noFill/>
        </p:spPr>
      </p:pic>
      <p:sp>
        <p:nvSpPr>
          <p:cNvPr id="20515" name="AutoShape 35" descr="8fUwbvT05RuHwAAAAASUVORK5CYII="/>
          <p:cNvSpPr>
            <a:spLocks noChangeAspect="1" noChangeArrowheads="1"/>
          </p:cNvSpPr>
          <p:nvPr/>
        </p:nvSpPr>
        <p:spPr bwMode="auto">
          <a:xfrm>
            <a:off x="868363" y="116998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20517" name="Rectangle 37"/>
          <p:cNvSpPr>
            <a:spLocks noChangeArrowheads="1"/>
          </p:cNvSpPr>
          <p:nvPr/>
        </p:nvSpPr>
        <p:spPr bwMode="auto">
          <a:xfrm>
            <a:off x="1979613" y="2060575"/>
            <a:ext cx="1296987" cy="2159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18" name="Rectangle 38"/>
          <p:cNvSpPr>
            <a:spLocks noChangeArrowheads="1"/>
          </p:cNvSpPr>
          <p:nvPr/>
        </p:nvSpPr>
        <p:spPr bwMode="auto">
          <a:xfrm>
            <a:off x="3132138" y="2565400"/>
            <a:ext cx="2735262" cy="35877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20519" name="AutoShape 39"/>
          <p:cNvCxnSpPr>
            <a:cxnSpLocks noChangeShapeType="1"/>
            <a:stCxn id="20517" idx="3"/>
            <a:endCxn id="0" idx="0"/>
          </p:cNvCxnSpPr>
          <p:nvPr/>
        </p:nvCxnSpPr>
        <p:spPr bwMode="auto">
          <a:xfrm>
            <a:off x="3290888" y="2168525"/>
            <a:ext cx="1317625" cy="323850"/>
          </a:xfrm>
          <a:prstGeom prst="bentConnector2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1908175" y="2924175"/>
            <a:ext cx="792163" cy="2592388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4787900" y="2060575"/>
            <a:ext cx="1439863" cy="28892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1979613" y="260350"/>
            <a:ext cx="2447925" cy="2159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20523" name="AutoShape 43"/>
          <p:cNvCxnSpPr>
            <a:cxnSpLocks noChangeShapeType="1"/>
            <a:stCxn id="20522" idx="2"/>
            <a:endCxn id="20520" idx="0"/>
          </p:cNvCxnSpPr>
          <p:nvPr/>
        </p:nvCxnSpPr>
        <p:spPr bwMode="auto">
          <a:xfrm rot="5400000">
            <a:off x="1544638" y="1250950"/>
            <a:ext cx="2419350" cy="89852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524" name="AutoShape 44"/>
          <p:cNvCxnSpPr>
            <a:cxnSpLocks noChangeShapeType="1"/>
            <a:stCxn id="20521" idx="1"/>
            <a:endCxn id="20520" idx="0"/>
          </p:cNvCxnSpPr>
          <p:nvPr/>
        </p:nvCxnSpPr>
        <p:spPr bwMode="auto">
          <a:xfrm rot="10800000" flipV="1">
            <a:off x="2305050" y="2205038"/>
            <a:ext cx="2468563" cy="704850"/>
          </a:xfrm>
          <a:prstGeom prst="bentConnector2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pic>
        <p:nvPicPr>
          <p:cNvPr id="20527" name="Picture 47" descr="mx36B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63713" y="4149725"/>
            <a:ext cx="5532437" cy="2767013"/>
          </a:xfrm>
          <a:prstGeom prst="rect">
            <a:avLst/>
          </a:prstGeom>
          <a:noFill/>
        </p:spPr>
      </p:pic>
      <p:sp>
        <p:nvSpPr>
          <p:cNvPr id="20526" name="AutoShape 46" descr="4gAAAABJRU5ErkJggg=="/>
          <p:cNvSpPr>
            <a:spLocks noChangeAspect="1" noChangeArrowheads="1"/>
          </p:cNvSpPr>
          <p:nvPr/>
        </p:nvSpPr>
        <p:spPr bwMode="auto">
          <a:xfrm>
            <a:off x="858838" y="15367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2555875" y="2276475"/>
            <a:ext cx="936625" cy="2159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20530" name="AutoShape 50"/>
          <p:cNvCxnSpPr>
            <a:cxnSpLocks noChangeShapeType="1"/>
            <a:stCxn id="20529" idx="3"/>
          </p:cNvCxnSpPr>
          <p:nvPr/>
        </p:nvCxnSpPr>
        <p:spPr bwMode="auto">
          <a:xfrm>
            <a:off x="3506788" y="2384425"/>
            <a:ext cx="814387" cy="2974975"/>
          </a:xfrm>
          <a:prstGeom prst="bentConnector2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531" name="Rectangle 51"/>
          <p:cNvSpPr>
            <a:spLocks noChangeArrowheads="1"/>
          </p:cNvSpPr>
          <p:nvPr/>
        </p:nvSpPr>
        <p:spPr bwMode="auto">
          <a:xfrm>
            <a:off x="4643438" y="3500438"/>
            <a:ext cx="288925" cy="2159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CN" altLang="en-US"/>
          </a:p>
        </p:txBody>
      </p:sp>
      <p:pic>
        <p:nvPicPr>
          <p:cNvPr id="20534" name="Picture 54" descr="mx36C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42988" y="4652963"/>
            <a:ext cx="7486650" cy="1695450"/>
          </a:xfrm>
          <a:prstGeom prst="rect">
            <a:avLst/>
          </a:prstGeom>
          <a:noFill/>
        </p:spPr>
      </p:pic>
      <p:sp>
        <p:nvSpPr>
          <p:cNvPr id="20533" name="AutoShape 53" descr="9+PEHBAECBAgQIECAAAECBGoEBIkaLcsSIECAAAECBAgQIPBT4N9VIpoXIL24oQAAAABJRU5ErkJggg=="/>
          <p:cNvSpPr>
            <a:spLocks noChangeAspect="1" noChangeArrowheads="1"/>
          </p:cNvSpPr>
          <p:nvPr/>
        </p:nvSpPr>
        <p:spPr bwMode="auto">
          <a:xfrm>
            <a:off x="163513" y="4603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20535" name="Rectangle 55"/>
          <p:cNvSpPr>
            <a:spLocks noChangeArrowheads="1"/>
          </p:cNvSpPr>
          <p:nvPr/>
        </p:nvSpPr>
        <p:spPr bwMode="auto">
          <a:xfrm>
            <a:off x="1258888" y="5157788"/>
            <a:ext cx="7058025" cy="719137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36" name="Line 56"/>
          <p:cNvSpPr>
            <a:spLocks noChangeShapeType="1"/>
          </p:cNvSpPr>
          <p:nvPr/>
        </p:nvSpPr>
        <p:spPr bwMode="auto">
          <a:xfrm>
            <a:off x="4787900" y="3716338"/>
            <a:ext cx="0" cy="144145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 advTm="584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2" dur="10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8" dur="10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0" dur="10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0" dur="10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2" dur="1000" fill="hold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8" dur="1000" fill="hold"/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0" dur="1000" fill="hold"/>
                                        <p:tgtEl>
                                          <p:spTgt spid="2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2" dur="1000" fill="hold"/>
                                        <p:tgtEl>
                                          <p:spTgt spid="2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6" grpId="0" animBg="1"/>
      <p:bldP spid="20506" grpId="1" animBg="1"/>
      <p:bldP spid="20506" grpId="2" animBg="1"/>
      <p:bldP spid="20507" grpId="0" animBg="1"/>
      <p:bldP spid="20507" grpId="1" animBg="1"/>
      <p:bldP spid="20507" grpId="2" animBg="1"/>
      <p:bldP spid="20508" grpId="0" animBg="1"/>
      <p:bldP spid="20508" grpId="1" animBg="1"/>
      <p:bldP spid="20508" grpId="2" animBg="1"/>
      <p:bldP spid="20509" grpId="0" animBg="1"/>
      <p:bldP spid="20509" grpId="1" animBg="1"/>
      <p:bldP spid="20509" grpId="2" animBg="1"/>
      <p:bldP spid="20517" grpId="0" animBg="1"/>
      <p:bldP spid="20517" grpId="1" animBg="1"/>
      <p:bldP spid="20517" grpId="2" animBg="1"/>
      <p:bldP spid="20518" grpId="0" animBg="1"/>
      <p:bldP spid="20518" grpId="1" animBg="1"/>
      <p:bldP spid="20518" grpId="2" animBg="1"/>
      <p:bldP spid="20520" grpId="0" animBg="1"/>
      <p:bldP spid="20520" grpId="1" animBg="1"/>
      <p:bldP spid="20520" grpId="2" animBg="1"/>
      <p:bldP spid="20521" grpId="0" animBg="1"/>
      <p:bldP spid="20521" grpId="1" animBg="1"/>
      <p:bldP spid="20521" grpId="2" animBg="1"/>
      <p:bldP spid="20522" grpId="0" animBg="1"/>
      <p:bldP spid="20522" grpId="1" animBg="1"/>
      <p:bldP spid="20522" grpId="2" animBg="1"/>
      <p:bldP spid="20529" grpId="0" animBg="1"/>
      <p:bldP spid="20529" grpId="1" animBg="1"/>
      <p:bldP spid="20529" grpId="2" animBg="1"/>
      <p:bldP spid="20531" grpId="0" animBg="1"/>
      <p:bldP spid="20531" grpId="1" animBg="1"/>
      <p:bldP spid="20531" grpId="2" animBg="1"/>
      <p:bldP spid="20535" grpId="0" animBg="1"/>
      <p:bldP spid="20535" grpId="1" animBg="1"/>
      <p:bldP spid="20535" grpId="2" animBg="1"/>
      <p:bldP spid="20536" grpId="0" animBg="1"/>
      <p:bldP spid="20536" grpId="1" animBg="1"/>
      <p:bldP spid="20536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57338"/>
            <a:ext cx="7453313" cy="1270000"/>
          </a:xfrm>
        </p:spPr>
        <p:txBody>
          <a:bodyPr/>
          <a:lstStyle/>
          <a:p>
            <a:r>
              <a:rPr lang="zh-CN" altLang="en-US" sz="4800" smtClean="0"/>
              <a:t>谢谢！</a:t>
            </a:r>
          </a:p>
        </p:txBody>
      </p:sp>
    </p:spTree>
  </p:cSld>
  <p:clrMapOvr>
    <a:masterClrMapping/>
  </p:clrMapOvr>
  <p:transition advTm="1031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3.6|5.5|3.5|1|2|4|0.6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6|0.5|0.4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6|0.5|1.3|0.8|0.5|1.4|0.5|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1.1|1|0.7|0.6|1.2|0.4|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7|0.5|0.6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8|0.8|2|0.7|0.5|0.2|0.6|2|0.7|0.9|1.8|1|0.8|1|1.2|2.4|2.4|0.7|3.8|3.4|1.4|2.3|2.7|1.8|2|1.6|1.7|2.3|1|4.2|3.2|1.9"/>
</p:tagLst>
</file>

<file path=ppt/theme/theme1.xml><?xml version="1.0" encoding="utf-8"?>
<a:theme xmlns:a="http://schemas.openxmlformats.org/drawingml/2006/main" name="1_Blends">
  <a:themeElements>
    <a:clrScheme name="1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Tahoma"/>
        <a:ea typeface="黑体"/>
        <a:cs typeface=""/>
      </a:majorFont>
      <a:minorFont>
        <a:latin typeface="Tahoma"/>
        <a:ea typeface="楷体_GB2312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4561</TotalTime>
  <Pages>0</Pages>
  <Words>208</Words>
  <Characters>0</Characters>
  <Application>Microsoft Office PowerPoint</Application>
  <DocSecurity>0</DocSecurity>
  <PresentationFormat>On-screen Show (4:3)</PresentationFormat>
  <Lines>0</Lines>
  <Paragraphs>45</Paragraphs>
  <Slides>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演示文稿设计模板</vt:lpstr>
      </vt:variant>
      <vt:variant>
        <vt:i4>3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Tahoma</vt:lpstr>
      <vt:lpstr>宋体</vt:lpstr>
      <vt:lpstr>Arial</vt:lpstr>
      <vt:lpstr>黑体</vt:lpstr>
      <vt:lpstr>楷体_GB2312</vt:lpstr>
      <vt:lpstr>Wingdings</vt:lpstr>
      <vt:lpstr>华文中宋</vt:lpstr>
      <vt:lpstr>1_Blends</vt:lpstr>
      <vt:lpstr>1_Blends</vt:lpstr>
      <vt:lpstr>1_Blends</vt:lpstr>
      <vt:lpstr> 内容统计</vt:lpstr>
      <vt:lpstr>幻灯片 2</vt:lpstr>
      <vt:lpstr>幻灯片 3</vt:lpstr>
      <vt:lpstr>统计设置</vt:lpstr>
      <vt:lpstr>统计设置</vt:lpstr>
      <vt:lpstr>幻灯片 6</vt:lpstr>
      <vt:lpstr>内容统计</vt:lpstr>
      <vt:lpstr>谢谢！</vt:lpstr>
    </vt:vector>
  </TitlesOfParts>
  <Manager/>
  <Company>芳向电脑工作室</Company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subject/>
  <dc:creator>Administrator</dc:creator>
  <cp:keywords/>
  <dc:description/>
  <cp:lastModifiedBy>llas</cp:lastModifiedBy>
  <cp:revision>771</cp:revision>
  <cp:lastPrinted>1899-12-30T00:00:00Z</cp:lastPrinted>
  <dcterms:created xsi:type="dcterms:W3CDTF">2007-07-05T07:45:10Z</dcterms:created>
  <dcterms:modified xsi:type="dcterms:W3CDTF">2012-04-06T02:56:42Z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2052-6.5.0.1966</vt:lpwstr>
  </property>
</Properties>
</file>